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01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3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ED3DBC-A57D-404E-900C-87A0C683ACF0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CF3B46-66F6-4733-B91A-572C4F940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F3B46-66F6-4733-B91A-572C4F9409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2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F3B46-66F6-4733-B91A-572C4F9409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27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815C-9A31-4653-8B51-97E3BA319F6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57BF-2EE2-4AA0-9345-5E8D82EE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2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815C-9A31-4653-8B51-97E3BA319F6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57BF-2EE2-4AA0-9345-5E8D82EE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3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815C-9A31-4653-8B51-97E3BA319F6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57BF-2EE2-4AA0-9345-5E8D82EE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815C-9A31-4653-8B51-97E3BA319F6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57BF-2EE2-4AA0-9345-5E8D82EE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2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815C-9A31-4653-8B51-97E3BA319F6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57BF-2EE2-4AA0-9345-5E8D82EE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4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815C-9A31-4653-8B51-97E3BA319F6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57BF-2EE2-4AA0-9345-5E8D82EE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815C-9A31-4653-8B51-97E3BA319F6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57BF-2EE2-4AA0-9345-5E8D82EE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3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815C-9A31-4653-8B51-97E3BA319F6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57BF-2EE2-4AA0-9345-5E8D82EE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1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815C-9A31-4653-8B51-97E3BA319F6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57BF-2EE2-4AA0-9345-5E8D82EE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8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815C-9A31-4653-8B51-97E3BA319F6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57BF-2EE2-4AA0-9345-5E8D82EE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0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815C-9A31-4653-8B51-97E3BA319F6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57BF-2EE2-4AA0-9345-5E8D82EE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6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815C-9A31-4653-8B51-97E3BA319F63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57BF-2EE2-4AA0-9345-5E8D82EE9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5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ICS 215C-Contingency Planning Analysis</a:t>
            </a:r>
            <a:br>
              <a:rPr lang="en-US" sz="3600" dirty="0" smtClean="0"/>
            </a:br>
            <a:r>
              <a:rPr lang="en-US" sz="3600" dirty="0" smtClean="0"/>
              <a:t>2020 Pilot Program</a:t>
            </a:r>
            <a:endParaRPr lang="en-US" sz="3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7974" y="2133600"/>
            <a:ext cx="8226425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FIRESCOPE Task Force Dec 2019 White Paper:</a:t>
            </a:r>
          </a:p>
          <a:p>
            <a:endParaRPr lang="en-US" dirty="0" smtClean="0"/>
          </a:p>
          <a:p>
            <a:pPr marL="2743200" indent="-457200" algn="l">
              <a:buFont typeface="Wingdings" panose="05000000000000000000" pitchFamily="2" charset="2"/>
              <a:buChar char="ü"/>
            </a:pPr>
            <a:r>
              <a:rPr lang="en-US" dirty="0" smtClean="0"/>
              <a:t>Summary</a:t>
            </a:r>
          </a:p>
          <a:p>
            <a:pPr marL="2743200" indent="-457200" algn="l">
              <a:buFont typeface="Wingdings" panose="05000000000000000000" pitchFamily="2" charset="2"/>
              <a:buChar char="ü"/>
            </a:pPr>
            <a:r>
              <a:rPr lang="en-US" dirty="0" smtClean="0"/>
              <a:t>Recommendations</a:t>
            </a:r>
          </a:p>
          <a:p>
            <a:pPr marL="2743200" indent="-457200" algn="l">
              <a:buFont typeface="Wingdings" panose="05000000000000000000" pitchFamily="2" charset="2"/>
              <a:buChar char="ü"/>
            </a:pPr>
            <a:r>
              <a:rPr lang="en-US" dirty="0" smtClean="0"/>
              <a:t>Working Group</a:t>
            </a:r>
          </a:p>
          <a:p>
            <a:pPr marL="2743200" indent="-457200" algn="l">
              <a:buFont typeface="Wingdings" panose="05000000000000000000" pitchFamily="2" charset="2"/>
              <a:buChar char="ü"/>
            </a:pPr>
            <a:r>
              <a:rPr lang="en-US" dirty="0" smtClean="0"/>
              <a:t>Implementation Plan</a:t>
            </a:r>
            <a:endParaRPr lang="en-US" dirty="0" smtClean="0"/>
          </a:p>
        </p:txBody>
      </p:sp>
      <p:sp>
        <p:nvSpPr>
          <p:cNvPr id="5" name="AutoShape 2" descr="Image result for san jose fire command van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san jose fire command van pictu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17"/>
            <a:ext cx="9144000" cy="852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41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ICS 215C-Contingency Planning Analysis</a:t>
            </a:r>
            <a:br>
              <a:rPr lang="en-US" sz="3600" dirty="0" smtClean="0"/>
            </a:br>
            <a:r>
              <a:rPr lang="en-US" sz="3600" dirty="0" smtClean="0"/>
              <a:t>2020 Pilot Program</a:t>
            </a:r>
            <a:endParaRPr lang="en-US" sz="3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7974" y="2133600"/>
            <a:ext cx="8226425" cy="4114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Orientation:</a:t>
            </a:r>
          </a:p>
          <a:p>
            <a:endParaRPr lang="en-US" dirty="0" smtClean="0"/>
          </a:p>
          <a:p>
            <a:pPr marL="914400" indent="-457200" algn="l">
              <a:buFont typeface="+mj-lt"/>
              <a:buAutoNum type="arabicPeriod"/>
            </a:pPr>
            <a:r>
              <a:rPr lang="en-US" dirty="0" smtClean="0"/>
              <a:t>Form is intended to be modular, scalable, intuitive.  Use the parts that are applicable and needed.</a:t>
            </a:r>
          </a:p>
          <a:p>
            <a:pPr marL="914400" indent="-457200" algn="l">
              <a:buFont typeface="+mj-lt"/>
              <a:buAutoNum type="arabicPeriod"/>
            </a:pPr>
            <a:r>
              <a:rPr lang="en-US" dirty="0" smtClean="0"/>
              <a:t>Training should be based on instructions.</a:t>
            </a:r>
            <a:endParaRPr lang="en-US" dirty="0" smtClean="0"/>
          </a:p>
          <a:p>
            <a:pPr marL="914400" indent="-457200" algn="l">
              <a:buFont typeface="+mj-lt"/>
              <a:buAutoNum type="arabicPeriod"/>
            </a:pPr>
            <a:r>
              <a:rPr lang="en-US" dirty="0" smtClean="0"/>
              <a:t>Examples for wildfire and planned event provided.</a:t>
            </a:r>
          </a:p>
          <a:p>
            <a:pPr marL="914400" indent="-457200" algn="l">
              <a:buFont typeface="+mj-lt"/>
              <a:buAutoNum type="arabicPeriod"/>
            </a:pPr>
            <a:r>
              <a:rPr lang="en-US" dirty="0"/>
              <a:t>Implementation </a:t>
            </a:r>
            <a:r>
              <a:rPr lang="en-US" dirty="0" smtClean="0"/>
              <a:t>Plan.  </a:t>
            </a:r>
            <a:r>
              <a:rPr lang="en-US" dirty="0"/>
              <a:t>FIRESCOPE Quarterly </a:t>
            </a:r>
            <a:r>
              <a:rPr lang="en-US" dirty="0" smtClean="0"/>
              <a:t>Briefing. </a:t>
            </a:r>
          </a:p>
          <a:p>
            <a:pPr marL="914400" indent="-457200" algn="l">
              <a:buFont typeface="+mj-lt"/>
              <a:buAutoNum type="arabicPeriod"/>
            </a:pPr>
            <a:r>
              <a:rPr lang="en-US" dirty="0"/>
              <a:t>Feedback process. </a:t>
            </a:r>
            <a:r>
              <a:rPr lang="en-US" dirty="0" smtClean="0"/>
              <a:t>Working Group.  Google </a:t>
            </a:r>
            <a:r>
              <a:rPr lang="en-US" dirty="0"/>
              <a:t>Form.</a:t>
            </a:r>
          </a:p>
          <a:p>
            <a:pPr marL="914400" indent="-457200" algn="l">
              <a:buFont typeface="+mj-lt"/>
              <a:buAutoNum type="arabicPeriod"/>
            </a:pPr>
            <a:r>
              <a:rPr lang="en-US" dirty="0" smtClean="0"/>
              <a:t>Modifications to form can be considered as part of feedback, if needed.</a:t>
            </a:r>
          </a:p>
        </p:txBody>
      </p:sp>
      <p:sp>
        <p:nvSpPr>
          <p:cNvPr id="5" name="AutoShape 2" descr="Image result for san jose fire command van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san jose fire command van pictu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17"/>
            <a:ext cx="9144000" cy="852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22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91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ICS 215C-Contingency Planning Analysis 2020 Pilot Program</vt:lpstr>
      <vt:lpstr>ICS 215C-Contingency Planning Analysis 2020 Pilot Program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Barnett, David</dc:creator>
  <cp:lastModifiedBy>Barnett, David</cp:lastModifiedBy>
  <cp:revision>22</cp:revision>
  <cp:lastPrinted>2020-01-18T17:32:31Z</cp:lastPrinted>
  <dcterms:created xsi:type="dcterms:W3CDTF">2020-01-18T03:38:31Z</dcterms:created>
  <dcterms:modified xsi:type="dcterms:W3CDTF">2020-01-29T21:28:41Z</dcterms:modified>
</cp:coreProperties>
</file>